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Heebo"/>
      <p:regular r:id="rId19"/>
    </p:embeddedFont>
    <p:embeddedFont>
      <p:font typeface="Heeb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7934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7754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Sustainable Fish Farming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57414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Welcome! We are passionate about sustainable food production. Our innovative fish farming solution is changing the way we consume seafood.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57200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EEEBAF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04875" y="5704642"/>
            <a:ext cx="14061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555099"/>
            <a:ext cx="233338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Ebenezer Musa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9847"/>
            <a:ext cx="111627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Global Seafood Demand Challenge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9225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Global demand for seafood is outpacing supply, putting immense pressure on wild fish populations. This unsustainable fishing is depleting ocean resources.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000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Overfishing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581168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Unsustainable fishing practices are depleting wild fish populations at alarming rates. This disrupts marine ecosystems and threatens food security.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0000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Pollution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58116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Pollution from industrial activities and agricultural runoff contaminates waterways, harming fish and threatening the health of our oceans.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0000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Climate Change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58116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Rising ocean temperatures and acidification are impacting marine life, altering habitats, and threatening the survival of various fish species.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2704" y="943570"/>
            <a:ext cx="7157204" cy="609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Revolutionizing Fish Farming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82704" y="1845707"/>
            <a:ext cx="7778591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solution is a closed-loop, recirculating aquaculture system that utilizes cutting-edge technology for sustainable and efficient fish production.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2704" y="2908459"/>
            <a:ext cx="438864" cy="438864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49273" y="2981563"/>
            <a:ext cx="105608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316593" y="2908459"/>
            <a:ext cx="2438400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Precision Control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316593" y="3330297"/>
            <a:ext cx="3157895" cy="1559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system allows for precise control over water quality, temperature, and feeding, ensuring optimal conditions for fish growth and health.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4669512" y="2908459"/>
            <a:ext cx="438864" cy="438864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05839" y="2981563"/>
            <a:ext cx="166211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303401" y="2908459"/>
            <a:ext cx="2635925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Minimal Water Usage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5303401" y="3330297"/>
            <a:ext cx="3157895" cy="1559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Recirculating water systems minimize water usage and reduce the environmental impact associated with traditional fish farming practices.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82704" y="5304473"/>
            <a:ext cx="438864" cy="438864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9626" y="5377577"/>
            <a:ext cx="165021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316593" y="5304473"/>
            <a:ext cx="2438400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Reduced Waste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316593" y="5726311"/>
            <a:ext cx="3157895" cy="1247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closed-loop system effectively captures and treats fish waste, minimizing pollution and promoting a cleaner environment.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4669512" y="5304473"/>
            <a:ext cx="438864" cy="438864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4792147" y="5377577"/>
            <a:ext cx="193477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5303401" y="5304473"/>
            <a:ext cx="2438400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Productivity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5303401" y="5726311"/>
            <a:ext cx="3157895" cy="1559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optimizing fish growth conditions, we achieve significantly higher yields compared to traditional fish farming methods, boosting efficiency and sustainability.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6992" y="547688"/>
            <a:ext cx="4979075" cy="622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Opportunity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96992" y="1468755"/>
            <a:ext cx="7750016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global demand for seafood continues to rise, fueled by growing populations and increasing awareness of the health benefits of fish.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92" y="2329934"/>
            <a:ext cx="995720" cy="17845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91439" y="2529007"/>
            <a:ext cx="3599736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Growing Consumer Demand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991439" y="2959537"/>
            <a:ext cx="6455569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Consumers are increasingly seeking sustainably sourced seafood and are willing to pay a premium for products that meet ethical and environmental standards.</a:t>
            </a:r>
            <a:endParaRPr lang="en-US" sz="15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92" y="4114443"/>
            <a:ext cx="995720" cy="178450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91439" y="4313515"/>
            <a:ext cx="4053364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Retail and Restaurant Expansion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1991439" y="4744045"/>
            <a:ext cx="6455569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Supermarkets and restaurants are expanding their offerings of sustainably farmed fish, catering to the growing demand for responsible seafood choices.</a:t>
            </a:r>
            <a:endParaRPr lang="en-US" sz="15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92" y="5898952"/>
            <a:ext cx="995720" cy="178450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91439" y="6098024"/>
            <a:ext cx="3136225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Government Regulations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1991439" y="6528554"/>
            <a:ext cx="6455569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Governments around the world are enacting regulations to promote sustainable fishing practices and support responsible aquaculture development.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67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661" y="3131344"/>
            <a:ext cx="6095762" cy="641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Competitive Advantage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8661" y="4080986"/>
            <a:ext cx="13193078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technology provides a significant advantage over traditional fish farming methods, offering higher yields, reduced environmental impact, and improved fish welfare.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8661" y="4969193"/>
            <a:ext cx="13193078" cy="2704148"/>
          </a:xfrm>
          <a:prstGeom prst="roundRect">
            <a:avLst>
              <a:gd name="adj" fmla="val 318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26281" y="4976813"/>
            <a:ext cx="13177837" cy="5900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931545" y="5107543"/>
            <a:ext cx="617458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Sustainability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24274" y="5107543"/>
            <a:ext cx="617458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Closed-loop system, minimal water usage, reduced waste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26281" y="5566886"/>
            <a:ext cx="13177837" cy="5900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31545" y="5697617"/>
            <a:ext cx="617458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Efficiency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24274" y="5697617"/>
            <a:ext cx="617458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Precision control, optimized growth conditions, high yields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6281" y="6156960"/>
            <a:ext cx="13177837" cy="5900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931545" y="6287691"/>
            <a:ext cx="617458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Scalability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24274" y="6287691"/>
            <a:ext cx="617458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Modular design, adaptable to various locations and sizes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26281" y="6747034"/>
            <a:ext cx="13177837" cy="9186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931545" y="6877764"/>
            <a:ext cx="617458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Innovation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524274" y="6877764"/>
            <a:ext cx="6174581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Continuous research and development, advanced technology integration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69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Business Model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8059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business model is focused on producing high-quality, sustainably farmed fish and distributing them to retail and restaurant customers.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2786896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3021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Fish Production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3511748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core business is the production of sustainably farmed fish using our innovative recirculating aquaculture system.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86896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6301" y="3021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Distribution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06301" y="3511748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distribute our fish to a network of retail stores, restaurants, and foodservice providers, ensuring a consistent supply chain.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78750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4624" y="6021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Direct Sales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14624" y="651236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also offer direct sales to consumers through online platforms and farmers' markets, fostering a strong connection with our customers.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0527" y="787003"/>
            <a:ext cx="5935980" cy="566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Financials and Projections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120527" y="1624965"/>
            <a:ext cx="7875746" cy="579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projections demonstrate a strong potential for growth and profitability based on the increasing demand for sustainably farmed seafood.</a:t>
            </a:r>
            <a:endParaRPr lang="en-US" sz="14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527" y="2408634"/>
            <a:ext cx="452914" cy="4529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20527" y="3042642"/>
            <a:ext cx="226480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Growth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120527" y="3434358"/>
            <a:ext cx="7875746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project significant revenue growth driven by the increasing demand for sustainable seafood.</a:t>
            </a:r>
            <a:endParaRPr lang="en-US" sz="14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527" y="4267795"/>
            <a:ext cx="452914" cy="45291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120527" y="4901803"/>
            <a:ext cx="226480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Profitability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6120527" y="5293519"/>
            <a:ext cx="7875746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efficient operations and cost-effective production methods will lead to strong profitability.</a:t>
            </a:r>
            <a:endParaRPr lang="en-US" sz="14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527" y="6126956"/>
            <a:ext cx="452914" cy="45291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120527" y="6760964"/>
            <a:ext cx="2950726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Investment Opportunities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120527" y="7152680"/>
            <a:ext cx="7875746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are seeking investment to scale our operations and expand our market reach.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564833"/>
            <a:ext cx="5125283" cy="640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Team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7471" y="1512927"/>
            <a:ext cx="770905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team comprises experienced professionals with expertise in aquaculture, technology, and business development, all driven by a shared passion for sustainable seafood.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013460" y="2727603"/>
            <a:ext cx="22860" cy="4937165"/>
          </a:xfrm>
          <a:prstGeom prst="roundRect">
            <a:avLst>
              <a:gd name="adj" fmla="val 376669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1232654" y="3177421"/>
            <a:ext cx="717471" cy="22860"/>
          </a:xfrm>
          <a:prstGeom prst="roundRect">
            <a:avLst>
              <a:gd name="adj" fmla="val 376669"/>
            </a:avLst>
          </a:prstGeom>
          <a:solidFill>
            <a:srgbClr val="4A2C85"/>
          </a:solidFill>
          <a:ln/>
        </p:spPr>
      </p:sp>
      <p:sp>
        <p:nvSpPr>
          <p:cNvPr id="7" name="Shape 4"/>
          <p:cNvSpPr/>
          <p:nvPr/>
        </p:nvSpPr>
        <p:spPr>
          <a:xfrm>
            <a:off x="794266" y="2958227"/>
            <a:ext cx="461248" cy="461248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69288" y="3035022"/>
            <a:ext cx="111085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2152412" y="2932509"/>
            <a:ext cx="2562582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Emmanuel Musa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2152412" y="3375779"/>
            <a:ext cx="6274118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Emmanuel is a renowned aquaculture expert with extensive experience in developing sustainable fish farming practices.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232654" y="4891445"/>
            <a:ext cx="717471" cy="22860"/>
          </a:xfrm>
          <a:prstGeom prst="roundRect">
            <a:avLst>
              <a:gd name="adj" fmla="val 376669"/>
            </a:avLst>
          </a:prstGeom>
          <a:solidFill>
            <a:srgbClr val="4A2C85"/>
          </a:solidFill>
          <a:ln/>
        </p:spPr>
      </p:sp>
      <p:sp>
        <p:nvSpPr>
          <p:cNvPr id="12" name="Shape 9"/>
          <p:cNvSpPr/>
          <p:nvPr/>
        </p:nvSpPr>
        <p:spPr>
          <a:xfrm>
            <a:off x="794266" y="4672251"/>
            <a:ext cx="461248" cy="461248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7498" y="4749046"/>
            <a:ext cx="174665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2152412" y="4646533"/>
            <a:ext cx="2562582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Bomi Adewole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2152412" y="5089803"/>
            <a:ext cx="6274118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Bomi is a seasoned engineer with a proven track record in designing and implementing innovative aquaculture systems.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232654" y="6605468"/>
            <a:ext cx="717471" cy="22860"/>
          </a:xfrm>
          <a:prstGeom prst="roundRect">
            <a:avLst>
              <a:gd name="adj" fmla="val 376669"/>
            </a:avLst>
          </a:prstGeom>
          <a:solidFill>
            <a:srgbClr val="4A2C85"/>
          </a:solidFill>
          <a:ln/>
        </p:spPr>
      </p:sp>
      <p:sp>
        <p:nvSpPr>
          <p:cNvPr id="17" name="Shape 14"/>
          <p:cNvSpPr/>
          <p:nvPr/>
        </p:nvSpPr>
        <p:spPr>
          <a:xfrm>
            <a:off x="794266" y="6386274"/>
            <a:ext cx="461248" cy="461248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38093" y="6463070"/>
            <a:ext cx="173474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2152412" y="6360557"/>
            <a:ext cx="2562582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Caleb Odey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2152412" y="6803827"/>
            <a:ext cx="6274118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Caleb is a highly skilled business development professional with a deep understanding of the seafood industry.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2024-09-04T14:58:58Z</dcterms:created>
  <dcterms:modified xsi:type="dcterms:W3CDTF">2024-09-04T14:58:58Z</dcterms:modified>
</cp:coreProperties>
</file>